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3710" autoAdjust="0"/>
  </p:normalViewPr>
  <p:slideViewPr>
    <p:cSldViewPr snapToGrid="0">
      <p:cViewPr varScale="1">
        <p:scale>
          <a:sx n="74" d="100"/>
          <a:sy n="74" d="100"/>
        </p:scale>
        <p:origin x="1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B0033-0270-443E-B5EF-9F1E5D63F5B2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5F42A-5C47-43B0-BCD7-BE8F540E5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96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Supplementary Figure 3. Primers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RT-qPCR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Primer sequences and expected amplicon size for each transcript target are list in (A).  Primer specificity was tested by regular PCR using cDNA from lithium samples  prior RT-qPCR. An agarose gel image (B) shows the amplicon size for each indicated primer-pair.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F5F42A-5C47-43B0-BCD7-BE8F540E5B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92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30A58-3D60-48BD-9329-2567FD8EB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A827E1-3832-4273-A6F3-53497555F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D01FD-5A05-4437-97F8-42FB6368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A270-A4D5-4823-9DCA-9FA0EFB0F8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6A12E-5EB0-4C72-85C0-D643F3C5B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41F36-23B6-4AF5-B75E-62496226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455A-744D-4819-8F08-21436DE4B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3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A73D4-9371-4569-9EA9-23A07D638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AD7EC-62A7-4C57-B8FB-63CF73FE2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664E2-9024-4B23-A62B-8CFD6FD6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A270-A4D5-4823-9DCA-9FA0EFB0F8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23ED7-A65E-4CDB-AD8A-B4A26BD16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9BCDC-77F8-4C57-AE3B-9A9F18C8C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455A-744D-4819-8F08-21436DE4B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84EBF8-24F7-4B4E-BF36-742CD4A09A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FBFB4-B503-4296-A777-8EC7D02A7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C2B5E-057C-475C-9578-AB3D46601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A270-A4D5-4823-9DCA-9FA0EFB0F8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E5208-DC96-4592-A73F-5BC31EE6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3BBA7-C65C-4117-91A8-28250B6D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455A-744D-4819-8F08-21436DE4B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4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49879-C0C3-40F5-AE75-3F5657803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7CA59-75B9-4A4B-9204-A2D104228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69121-3614-4E98-B48F-44C2C9DBD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A270-A4D5-4823-9DCA-9FA0EFB0F8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5199A-954B-4653-81F7-DC7F246DB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E7907-BE18-41A3-8993-FB2D8C33D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455A-744D-4819-8F08-21436DE4B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8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27F9B-E868-4B1B-8F70-37A37ED85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3EE3C-A18F-4660-A8D7-C23E31C59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640A9-6356-4266-84CA-918397468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A270-A4D5-4823-9DCA-9FA0EFB0F8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086A9-5EDB-4C3A-A253-F2EE3883B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3B908-FD79-4119-A2DC-F60FAD66F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455A-744D-4819-8F08-21436DE4B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7B0B7-E1CB-47AB-9EB8-C5D794954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DA34C-8AB2-420B-9552-DDE11D7C4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31669-55A3-4819-8BC5-F8329F2D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F751E-2644-4609-A561-6B80D09F4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A270-A4D5-4823-9DCA-9FA0EFB0F8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9F617-8E87-40B8-AC73-BAE23A0EE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A3ED3-2B4A-444C-BE39-16DDBA362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455A-744D-4819-8F08-21436DE4B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3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BF2F2-8922-45E9-9DEB-49C90729B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86980-8E50-4B4A-BCC9-F668C30B7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C4644E-CDB5-43FB-8EE6-6BC22B4B3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B31333-6313-47BB-B41D-F2F56CEE0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347D62-1CF9-4E58-BA18-0BE3E903BA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5B30E4-9363-429A-840A-40545279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A270-A4D5-4823-9DCA-9FA0EFB0F8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723BE-71BA-4F42-833C-BD6B6C15F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2AA698-DE62-4F1B-8355-A7220704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455A-744D-4819-8F08-21436DE4B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3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FD49F-6BF8-4338-9879-062A4273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59B22-5BA7-449C-9E0C-6406323C2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A270-A4D5-4823-9DCA-9FA0EFB0F8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3C76E-5CEF-413D-A705-E2019B9B5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73969-0FEE-4FBA-B566-97525249A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455A-744D-4819-8F08-21436DE4B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1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C07E05-2C48-494B-B039-8B6DD9AD1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A270-A4D5-4823-9DCA-9FA0EFB0F8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08A4D5-2DD4-46C1-A57F-6B8D48FA8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17367-CC99-425F-88CA-E0030135D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455A-744D-4819-8F08-21436DE4B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4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858F6-B219-40AC-B2F2-8CDBDFF7C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9B1B8-8A3E-4626-9E0F-7D8C615B5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C43B-2B68-4617-8A6D-867FF162F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21E7E-A709-472C-A99A-06396D9F1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A270-A4D5-4823-9DCA-9FA0EFB0F8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4D8F9-5328-437F-85C3-AB345BCDC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B952D-85F5-4C7D-930A-521BC0718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455A-744D-4819-8F08-21436DE4B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7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97B7C-3B92-4CD3-A9EA-B0E676D9C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D4CD54-447A-440A-80F9-F06D3FB8B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10363-3FC9-4A80-8AFC-2224AC805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8274C-09A4-4A62-B9F1-99CAF5A62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A270-A4D5-4823-9DCA-9FA0EFB0F8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3DA8F-D083-4B9F-B400-BAC892254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63C9D-AC4E-42F9-87D0-1B920BA0F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455A-744D-4819-8F08-21436DE4B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1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A5612C-F0B5-4EEB-B346-62B17E337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BFAC8-24D5-4D56-AF93-7C0E0DF92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F19E4-B77D-4629-BD67-68983D7700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6A270-A4D5-4823-9DCA-9FA0EFB0F8D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90564-4F43-4798-9C6A-90C381E032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64BA8-5029-4D0B-90B6-4E1451D49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4455A-744D-4819-8F08-21436DE4B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8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3A5AEC-DE41-4D91-8DF3-8F1F4E0A6F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3" t="34531" r="31200" b="23652"/>
          <a:stretch/>
        </p:blipFill>
        <p:spPr>
          <a:xfrm>
            <a:off x="7968678" y="2434890"/>
            <a:ext cx="2775285" cy="16994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F63696-71AA-400E-AA7B-B273660BCA05}"/>
              </a:ext>
            </a:extLst>
          </p:cNvPr>
          <p:cNvSpPr txBox="1"/>
          <p:nvPr/>
        </p:nvSpPr>
        <p:spPr>
          <a:xfrm>
            <a:off x="6902833" y="376501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 bp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49AE8E-B62F-427E-B6B3-05F475DA55C5}"/>
              </a:ext>
            </a:extLst>
          </p:cNvPr>
          <p:cNvSpPr txBox="1"/>
          <p:nvPr/>
        </p:nvSpPr>
        <p:spPr>
          <a:xfrm>
            <a:off x="6785813" y="2329251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1000 bp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9A1E3B-613C-4A33-8E75-6B864FD4031F}"/>
              </a:ext>
            </a:extLst>
          </p:cNvPr>
          <p:cNvSpPr txBox="1"/>
          <p:nvPr/>
        </p:nvSpPr>
        <p:spPr>
          <a:xfrm>
            <a:off x="6902833" y="3284620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 bp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1F5701-7E80-434E-82B2-C95D71D53F2E}"/>
              </a:ext>
            </a:extLst>
          </p:cNvPr>
          <p:cNvSpPr txBox="1"/>
          <p:nvPr/>
        </p:nvSpPr>
        <p:spPr>
          <a:xfrm>
            <a:off x="6902833" y="2733994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500 bp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3935FFF-D70D-4BF1-978D-C2404C1E8893}"/>
              </a:ext>
            </a:extLst>
          </p:cNvPr>
          <p:cNvCxnSpPr/>
          <p:nvPr/>
        </p:nvCxnSpPr>
        <p:spPr>
          <a:xfrm>
            <a:off x="7735112" y="2537980"/>
            <a:ext cx="1828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FC2A7A4-EA1C-4788-B2BD-9A74485FA3C4}"/>
              </a:ext>
            </a:extLst>
          </p:cNvPr>
          <p:cNvCxnSpPr/>
          <p:nvPr/>
        </p:nvCxnSpPr>
        <p:spPr>
          <a:xfrm>
            <a:off x="7735112" y="2918660"/>
            <a:ext cx="1828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823A2F1-EA5F-4D2C-A842-138A78569E3B}"/>
              </a:ext>
            </a:extLst>
          </p:cNvPr>
          <p:cNvCxnSpPr/>
          <p:nvPr/>
        </p:nvCxnSpPr>
        <p:spPr>
          <a:xfrm>
            <a:off x="7735112" y="3548633"/>
            <a:ext cx="1828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070385A-7CE9-48B7-BBB9-0ED249409FA6}"/>
              </a:ext>
            </a:extLst>
          </p:cNvPr>
          <p:cNvCxnSpPr/>
          <p:nvPr/>
        </p:nvCxnSpPr>
        <p:spPr>
          <a:xfrm>
            <a:off x="7735112" y="4013853"/>
            <a:ext cx="1828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353F575-4B4C-4952-81CA-C54AA825BA13}"/>
              </a:ext>
            </a:extLst>
          </p:cNvPr>
          <p:cNvSpPr txBox="1"/>
          <p:nvPr/>
        </p:nvSpPr>
        <p:spPr>
          <a:xfrm rot="19483062">
            <a:off x="8338511" y="1869763"/>
            <a:ext cx="85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Atp1a1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073273-C802-40CD-9E8D-312255DD234A}"/>
              </a:ext>
            </a:extLst>
          </p:cNvPr>
          <p:cNvSpPr txBox="1"/>
          <p:nvPr/>
        </p:nvSpPr>
        <p:spPr>
          <a:xfrm rot="19483062">
            <a:off x="8848292" y="1869763"/>
            <a:ext cx="70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B2m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87CA84-5C2A-4F1A-9580-69A70F69AE60}"/>
              </a:ext>
            </a:extLst>
          </p:cNvPr>
          <p:cNvSpPr txBox="1"/>
          <p:nvPr/>
        </p:nvSpPr>
        <p:spPr>
          <a:xfrm rot="19483062">
            <a:off x="9230167" y="1869763"/>
            <a:ext cx="842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Ccl2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8CB1DCE-FF9E-48C5-ADAA-FAB39D1A3C3F}"/>
              </a:ext>
            </a:extLst>
          </p:cNvPr>
          <p:cNvSpPr txBox="1"/>
          <p:nvPr/>
        </p:nvSpPr>
        <p:spPr>
          <a:xfrm rot="19483062">
            <a:off x="9679749" y="1869763"/>
            <a:ext cx="853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Ccl20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88254B-5784-47EA-A265-2038A846F868}"/>
              </a:ext>
            </a:extLst>
          </p:cNvPr>
          <p:cNvSpPr txBox="1"/>
          <p:nvPr/>
        </p:nvSpPr>
        <p:spPr>
          <a:xfrm rot="19483062">
            <a:off x="10141833" y="1869763"/>
            <a:ext cx="782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Cxcl10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D80CF3E3-B553-4650-A292-2858C1235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467021"/>
              </p:ext>
            </p:extLst>
          </p:nvPr>
        </p:nvGraphicFramePr>
        <p:xfrm>
          <a:off x="235330" y="2799710"/>
          <a:ext cx="6251364" cy="1130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3765">
                  <a:extLst>
                    <a:ext uri="{9D8B030D-6E8A-4147-A177-3AD203B41FA5}">
                      <a16:colId xmlns:a16="http://schemas.microsoft.com/office/drawing/2014/main" val="1143554001"/>
                    </a:ext>
                  </a:extLst>
                </a:gridCol>
                <a:gridCol w="1144673">
                  <a:extLst>
                    <a:ext uri="{9D8B030D-6E8A-4147-A177-3AD203B41FA5}">
                      <a16:colId xmlns:a16="http://schemas.microsoft.com/office/drawing/2014/main" val="1532183313"/>
                    </a:ext>
                  </a:extLst>
                </a:gridCol>
                <a:gridCol w="2013284">
                  <a:extLst>
                    <a:ext uri="{9D8B030D-6E8A-4147-A177-3AD203B41FA5}">
                      <a16:colId xmlns:a16="http://schemas.microsoft.com/office/drawing/2014/main" val="3408441527"/>
                    </a:ext>
                  </a:extLst>
                </a:gridCol>
                <a:gridCol w="2149642">
                  <a:extLst>
                    <a:ext uri="{9D8B030D-6E8A-4147-A177-3AD203B41FA5}">
                      <a16:colId xmlns:a16="http://schemas.microsoft.com/office/drawing/2014/main" val="3727884970"/>
                    </a:ext>
                  </a:extLst>
                </a:gridCol>
              </a:tblGrid>
              <a:tr h="177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Target Gene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Amplicon Size (bp)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Forward Primer (5'-3')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Reverse Primer (5'-3')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6701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i="1" u="none" strike="noStrike" dirty="0">
                          <a:effectLst/>
                        </a:rPr>
                        <a:t>Atp1a1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GGCGCTCTTAAAGTGCATCG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TGCCGTGGAGGAGGATAGAA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40373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i="1" u="none" strike="noStrike" dirty="0">
                          <a:effectLst/>
                        </a:rPr>
                        <a:t>B2m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GCTTGCCATTCAGAAAACTCCC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ACGGTTTTGGGCTCCTTCAG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9949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i="1" u="none" strike="noStrike" dirty="0">
                          <a:effectLst/>
                        </a:rPr>
                        <a:t>Ccl2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CTGTAGTATTTGTCACCAAGCTCA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GGTGCTGAAGTCCTTAGGGTT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593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i="1" u="none" strike="noStrike" dirty="0">
                          <a:effectLst/>
                        </a:rPr>
                        <a:t>Ccl20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AGTCAGAAGCAGCAAGCAACTTT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TGGGCTGTGTCCAATTCCAT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35663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i="1" u="none" strike="noStrike" dirty="0">
                          <a:effectLst/>
                        </a:rPr>
                        <a:t>Cxcl10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CCGCATGTTGAGATCATTGCC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CTAGCCGCACACTGGGTAAA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9114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22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79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Lihe (NIH/NHLBI) [E]</dc:creator>
  <cp:lastModifiedBy>Gilmer, Gabrielle (NIH/NHLBI) [F]</cp:lastModifiedBy>
  <cp:revision>7</cp:revision>
  <dcterms:created xsi:type="dcterms:W3CDTF">2018-11-23T20:50:58Z</dcterms:created>
  <dcterms:modified xsi:type="dcterms:W3CDTF">2018-12-05T15:23:23Z</dcterms:modified>
</cp:coreProperties>
</file>